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928" y="-1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0017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638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641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6859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88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77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1016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225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0275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5746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238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B98C-3338-4ACE-B0A4-048AE74AFA2C}" type="datetimeFigureOut">
              <a:rPr lang="el-GR" smtClean="0"/>
              <a:pPr/>
              <a:t>30/6/2023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FFE4-EE7C-42EA-AF27-AB2C056BE1D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114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25"/>
          <a:stretch/>
        </p:blipFill>
        <p:spPr bwMode="auto">
          <a:xfrm>
            <a:off x="348634" y="389564"/>
            <a:ext cx="1675547" cy="140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9080" y="1291624"/>
            <a:ext cx="211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(Λέσχη ανάγνωσης)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01168" y="1928664"/>
            <a:ext cx="625566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Μοιράσου μαζί μας </a:t>
            </a:r>
          </a:p>
          <a:p>
            <a:pPr algn="ctr"/>
            <a:r>
              <a:rPr lang="el-GR" sz="2800" b="1" dirty="0"/>
              <a:t>ένα βιβλίο που αγαπάς!</a:t>
            </a:r>
            <a:endParaRPr lang="el-GR" sz="2800" dirty="0"/>
          </a:p>
          <a:p>
            <a:pPr algn="ctr"/>
            <a:endParaRPr lang="el-GR" sz="800" dirty="0"/>
          </a:p>
          <a:p>
            <a:pPr algn="ctr"/>
            <a:r>
              <a:rPr lang="el-GR" sz="1900" dirty="0"/>
              <a:t>Στη</a:t>
            </a:r>
            <a:r>
              <a:rPr lang="el-GR" dirty="0"/>
              <a:t> </a:t>
            </a:r>
            <a:r>
              <a:rPr lang="el-GR" sz="2400" b="1" dirty="0"/>
              <a:t>Δεξαμενή</a:t>
            </a:r>
            <a:r>
              <a:rPr lang="el-GR" sz="2400" dirty="0"/>
              <a:t> </a:t>
            </a:r>
            <a:r>
              <a:rPr lang="el-GR" sz="1900" dirty="0"/>
              <a:t>την</a:t>
            </a:r>
            <a:r>
              <a:rPr lang="el-GR" dirty="0"/>
              <a:t> </a:t>
            </a:r>
            <a:r>
              <a:rPr lang="el-GR" sz="2400" dirty="0"/>
              <a:t>Παρασκευή </a:t>
            </a:r>
            <a:r>
              <a:rPr lang="el-GR" sz="2400" b="1" dirty="0"/>
              <a:t>30 Ιουνίου</a:t>
            </a:r>
            <a:r>
              <a:rPr lang="el-GR" sz="2400" dirty="0"/>
              <a:t>, </a:t>
            </a:r>
            <a:r>
              <a:rPr lang="el-GR" sz="2400" b="1" dirty="0"/>
              <a:t>7.30μμ</a:t>
            </a:r>
            <a:r>
              <a:rPr lang="el-GR" sz="2400" dirty="0"/>
              <a:t>. </a:t>
            </a:r>
            <a:r>
              <a:rPr lang="el-GR" sz="1900" dirty="0"/>
              <a:t>θα χαρούμε να έρθεις και να μας μιλήσεις σύντομα για το/τη συγγραφέα και το περιεχόμενο ενός βιβλίου που αγαπάς και να μας διαβάσεις ένα απόσπασμα που σου αρέσει. Καλό είναι η παρουσίαση να διαρκεί 6΄- 8΄.</a:t>
            </a:r>
            <a:r>
              <a:rPr lang="el-GR" dirty="0"/>
              <a:t>  </a:t>
            </a:r>
          </a:p>
          <a:p>
            <a:pPr algn="ctr"/>
            <a:endParaRPr lang="el-GR" sz="800" dirty="0"/>
          </a:p>
          <a:p>
            <a:pPr algn="ctr"/>
            <a:r>
              <a:rPr lang="el-GR" sz="1900" dirty="0"/>
              <a:t>Σε περιμένουμε!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4149080" y="461669"/>
            <a:ext cx="2115227" cy="818923"/>
            <a:chOff x="3834053" y="245565"/>
            <a:chExt cx="2691291" cy="125097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6785"/>
            <a:stretch/>
          </p:blipFill>
          <p:spPr bwMode="auto">
            <a:xfrm>
              <a:off x="4165751" y="245565"/>
              <a:ext cx="2027893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47"/>
            <a:stretch/>
          </p:blipFill>
          <p:spPr bwMode="auto">
            <a:xfrm>
              <a:off x="3834053" y="776536"/>
              <a:ext cx="269129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0007">
            <a:off x="337132" y="5170082"/>
            <a:ext cx="4500238" cy="3820956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48680" y="8666202"/>
            <a:ext cx="243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/>
              <a:t>Υπεύθυνη οργάνωσης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Μαρία Κουτσούκου</a:t>
            </a:r>
            <a:br>
              <a:rPr lang="el-GR" dirty="0"/>
            </a:br>
            <a:r>
              <a:rPr lang="el-GR" sz="1600" dirty="0"/>
              <a:t>τηλ. 6946050912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61" b="100000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866" b="19587"/>
          <a:stretch/>
        </p:blipFill>
        <p:spPr>
          <a:xfrm>
            <a:off x="3127120" y="5673080"/>
            <a:ext cx="375826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510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67</Words>
  <Application>Microsoft Office PowerPoint</Application>
  <PresentationFormat>Α4 (210x297 χιλ.)</PresentationFormat>
  <Paragraphs>8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Νίκη Κατσιάπη</dc:creator>
  <cp:lastModifiedBy>Microsoft</cp:lastModifiedBy>
  <cp:revision>80</cp:revision>
  <dcterms:created xsi:type="dcterms:W3CDTF">2018-09-28T07:41:45Z</dcterms:created>
  <dcterms:modified xsi:type="dcterms:W3CDTF">2023-06-29T23:47:51Z</dcterms:modified>
</cp:coreProperties>
</file>